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BC109-18BE-2C31-C7AF-A0290F63C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5FC3B-F574-8741-1F09-518E1F82B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477D6-B324-809D-0F62-865CB537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A56CD-C5B9-6AF6-5127-12E69D41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4D6D8-6889-149E-4822-E1964057C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0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2D1B-1975-2B61-68D9-4E909940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D7131-A8D2-6434-E92F-433AF5C93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87BC8-A702-5292-32BC-F24BAB1B5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119D4-1650-ED47-B401-7844387B9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2024D-4937-0176-1431-044E6B8F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2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D46308-97A6-FECC-046E-9C1D31903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ADEB1-0D6A-9B9C-11F2-5ED4AA9EC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3D5AD-82E8-16B7-42BA-90F6C70D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B82E5-9B2A-5295-D511-3DA19478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B1A13-B098-8313-D8E1-A66FA5BB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1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720D-D656-CF24-896E-174C71F4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BDA2F-2D2A-CE03-C6FC-18ECBC18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54604-C91F-4BB9-E13B-E100F5753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A5700-2962-E75A-BD1A-DD60D67AF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5690D-061E-0762-0D8D-67DABD91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3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94AE-5A10-D84A-020A-52856E28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31BFC-6C1E-F80D-FA40-8E5EAC746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88F99-18E4-D735-C86A-4B645156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AD9F3-590B-E9D6-4FFE-6C7E822E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38C41-F86E-69CC-1FBA-A03C9B6B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8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5F1B-858E-46AC-1D56-58DC2925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453B-0B9C-164C-4648-9764F0BFB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7B93A-345F-DE3A-F6F5-F384D1C2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7F189-4BEE-50C1-F954-03C85480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29C68-4A9A-210B-5109-995FCA3B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AF538-6A54-391F-9A22-B01C4D8A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9DB7-FF34-589E-9DCF-883A43EC9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BEF75-F47E-8A39-A8EB-4D61B856F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4F12F-A5F3-F85E-FA12-31DC77754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FF961-4BEA-EBFB-3173-62E22E76F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BBB00-EFB7-74C9-DA73-9A4F258A2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BB459-856A-CAD8-D6C4-008E3B9D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87678-7B18-9C54-4905-81A7EE65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214F1-53C5-ED6E-19F2-455B25BE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4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FE55-5D1A-E803-C854-F94647A6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62A7E-F58B-0E19-8D23-A21A550B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A3E3E-E3B6-EAB0-3BED-FBE3AB95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E0334-F6E2-AB20-070A-045B652E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53DC9-1393-64B0-CB19-4F758C4CA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C4CF1-6AEB-0605-56D2-CD40FA50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45157-064F-85F7-F957-E455D010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0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7589-2538-F0A3-1F73-72F1082CC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F9112-A09E-2C43-1612-5827F47F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2457E-EE7D-9155-28B6-EFD04FB96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70E31-F394-A957-6044-0BD413283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56928-0F7D-4497-06DA-FF24D80C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1BC91-B373-AACB-AF1C-2BE08698B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16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CA8C-BAA5-32EC-CBE2-DCD6D431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B6C29A-ACDA-43E9-C8C4-2BB2975E9A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0DBA2-F1DE-3025-F37E-8BB46AA9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35054-408A-63BC-82C4-30C1A728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C8B22-A976-A3E7-FEB0-94E0D414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A4164-5D28-83CE-D203-3D0DA335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6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EEDDF-D04B-1915-E2D7-118F26CE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D3E6F-5235-FF61-4540-951EE32F7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FACB-0702-47D1-A28F-BFEA513DC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9F66A-1234-1449-A81A-F11EB310366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ED2D7-D184-7E21-9598-5542BF262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0E19E-E47F-68C3-0B3D-C41A3DD5B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0BC7D-9701-1348-A06C-81CE33A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4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4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4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 /><Relationship Id="rId1" Type="http://schemas.openxmlformats.org/officeDocument/2006/relationships/slideLayout" Target="../slideLayouts/slideLayout4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4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 /><Relationship Id="rId1" Type="http://schemas.openxmlformats.org/officeDocument/2006/relationships/slideLayout" Target="../slideLayouts/slideLayout4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4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4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4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4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B3F073F-E4E9-0D3F-D3A8-FAE90A320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11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47D4DB1-E963-97D6-7F64-4E1DA43A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4065CCF6-2589-F99A-7ABA-7744A502F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4612027A-CE74-3912-E17D-DD17584D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4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6CC4E4F-E1EA-A5D6-2B07-0BECBDECF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9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45526B5-C4AA-083A-46F2-1FD03788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12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231E0930-3BB5-FAC8-F7CF-1AAAF7648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7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C6CB324E-C7C4-741D-636C-E15435B79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4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0D5F4E3-525A-77E0-5DAC-AAFCED17D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98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FBE3FD0E-80BF-F863-E114-987221E94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06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1915DDD-9E01-706E-0BBF-85946C03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8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7F4C58F5-D2D9-E12F-4CBB-D49ACB754C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-1" y="0"/>
            <a:ext cx="12585672" cy="7083130"/>
          </a:xfrm>
        </p:spPr>
      </p:pic>
    </p:spTree>
    <p:extLst>
      <p:ext uri="{BB962C8B-B14F-4D97-AF65-F5344CB8AC3E}">
        <p14:creationId xmlns:p14="http://schemas.microsoft.com/office/powerpoint/2010/main" val="1509536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8213C9B-8F12-773F-0958-3986EB6C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5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02DADFB-6356-3B3F-147A-2879DE59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3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0BD0D72-DB65-C68B-EF62-692A4F876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56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E8D4B9C-2157-3A38-A0F2-E53A91AF5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5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F1EE356-1736-DA78-CBB0-92BF29402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73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ECB8997-6C8A-08AF-A8A9-D8263AA8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01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4BCC809-2566-1290-6790-3338190AA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9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819245-5FC8-F276-DCFD-60B0BFCA2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44583" cy="70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C3E978B4-977E-3574-CB5C-0201F03A9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76" y="0"/>
            <a:ext cx="12343075" cy="69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1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82476AE3-EAFA-8484-F796-0A289618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4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C332BF34-8C9E-20EA-E3F2-A465D1615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5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385CDD1-32C2-424B-893B-20400A54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6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D36D1E4-CC3F-2351-9C4A-17982E546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F0C70FFD-9418-B8FE-DE63-FB086CDB9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Priyadharshini Velmurugan</dc:creator>
  <cp:lastModifiedBy>Priyadharshini Velmurugan</cp:lastModifiedBy>
  <cp:revision>3</cp:revision>
  <dcterms:created xsi:type="dcterms:W3CDTF">2023-05-07T17:45:14Z</dcterms:created>
  <dcterms:modified xsi:type="dcterms:W3CDTF">2023-05-07T18:08:28Z</dcterms:modified>
</cp:coreProperties>
</file>